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728" r:id="rId2"/>
    <p:sldId id="729" r:id="rId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B3B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65897" autoAdjust="0"/>
  </p:normalViewPr>
  <p:slideViewPr>
    <p:cSldViewPr>
      <p:cViewPr varScale="1">
        <p:scale>
          <a:sx n="76" d="100"/>
          <a:sy n="76" d="100"/>
        </p:scale>
        <p:origin x="23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783C0F-0A82-40A6-B30A-9F3D138277ED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2EF8626-0EF5-40A3-8C0A-43D1922E49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37928550" indent="-374713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A750EAE-ACF6-40BE-8C16-C6857DA3C0EA}" type="slidenum">
              <a:rPr lang="en-GB" altLang="en-US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51997-BAA0-4045-AC62-3ED10E903348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1B13A8F5-137B-4D39-9B1D-A9F2E740AB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3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4F632-6D62-4C89-9E70-782F29BA964D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BB5D0777-235B-4E34-8558-B25D684FF2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3767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246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5A608-7873-45E2-B37D-1BB8A41C1C81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32460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24600"/>
            <a:ext cx="2133600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C9900C1B-B1FE-4C73-8C0B-AF10039012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84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3CD9D-F0A5-484F-A01B-C4DC45BC9B14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F032D2C4-7DD6-4FC1-9467-76ABE8D60A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708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D5833-0111-45C6-A4C4-F5AC4DAEF719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E4D0A001-2A40-4F91-B173-016325F10E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1761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F84E3-D7A8-4933-9AF4-148EDBE89480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4C33310A-B8AB-40E8-B78B-A6598481BD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102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60FAF-B379-4ED5-B1D1-E6CA0FC2E1D2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45AE7CBF-2718-418B-AD31-610301C1F1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469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35F09-BB2D-48AD-8C69-D7636161C300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099C157A-0BAC-4439-82BD-4048EE6291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46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840E8-2810-4233-A309-AC1A1896C9EB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36B7A1E1-2BA6-4C65-8BB9-EC7AC1C641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99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891E5-D68D-452F-82D7-AE7D32B38DAF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9241025F-2827-416A-8571-5C50BEBB15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572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2D335-38B3-4F73-BFF1-2EAB495CA0AD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3CEAE43B-AC2F-4923-BB6D-2922C1785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087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-bc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AEE357-CAD5-46EC-B79F-10B14F647360}" type="datetimeFigureOut">
              <a:rPr lang="en-US"/>
              <a:pPr>
                <a:defRPr/>
              </a:pPr>
              <a:t>7/21/2016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2484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B8B99"/>
                </a:solidFill>
              </a:defRPr>
            </a:lvl1pPr>
          </a:lstStyle>
          <a:p>
            <a:pPr>
              <a:defRPr/>
            </a:pPr>
            <a:fld id="{43B5D412-1C42-41AB-B577-ED5B7951DD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5" r:id="rId1"/>
    <p:sldLayoutId id="2147484576" r:id="rId2"/>
    <p:sldLayoutId id="2147484577" r:id="rId3"/>
    <p:sldLayoutId id="2147484578" r:id="rId4"/>
    <p:sldLayoutId id="2147484579" r:id="rId5"/>
    <p:sldLayoutId id="2147484580" r:id="rId6"/>
    <p:sldLayoutId id="2147484581" r:id="rId7"/>
    <p:sldLayoutId id="2147484582" r:id="rId8"/>
    <p:sldLayoutId id="2147484583" r:id="rId9"/>
    <p:sldLayoutId id="2147484584" r:id="rId10"/>
    <p:sldLayoutId id="21474845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" y="1905000"/>
            <a:ext cx="8534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u="sng"/>
              <a:t>Obj:</a:t>
            </a:r>
            <a:r>
              <a:rPr lang="en-US" altLang="en-US" sz="1800"/>
              <a:t> What children will learn or accomplish?(specific goal/objective)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Standard:</a:t>
            </a:r>
            <a:r>
              <a:rPr lang="en-US" altLang="en-US" sz="1800"/>
              <a:t> Which standard will I meet?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TCCO:</a:t>
            </a:r>
            <a:r>
              <a:rPr lang="en-US" altLang="en-US" sz="1800"/>
              <a:t> Which Curriculum Objective will I use to meet the Standard? (</a:t>
            </a:r>
            <a:r>
              <a:rPr lang="en-US" altLang="en-US" sz="1800" b="1"/>
              <a:t>Curriculum</a:t>
            </a:r>
            <a:r>
              <a:rPr lang="en-US" altLang="en-US" sz="1800"/>
              <a:t> drives the instruction to meet the </a:t>
            </a:r>
            <a:r>
              <a:rPr lang="en-US" altLang="en-US" sz="1800" b="1"/>
              <a:t>Standard</a:t>
            </a:r>
            <a:r>
              <a:rPr lang="en-US" altLang="en-US" sz="180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Activity:</a:t>
            </a:r>
            <a:r>
              <a:rPr lang="en-US" altLang="en-US" sz="1800"/>
              <a:t> What activity will I plan to teach the skill?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Procedure:</a:t>
            </a:r>
            <a:r>
              <a:rPr lang="en-US" altLang="en-US" sz="1800"/>
              <a:t> How will I teach?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                      Beginning of the lesson: Introduce the lesson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                      During the lesson: Involve children actively participate into the lesson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                      End of lesson: How do I know the children learn (quick assessment as 		      children transition to the next activity)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 </a:t>
            </a:r>
            <a:r>
              <a:rPr lang="en-US" altLang="en-US" sz="1800" b="1"/>
              <a:t>Materials:</a:t>
            </a:r>
            <a:r>
              <a:rPr lang="en-US" altLang="en-US" sz="1800"/>
              <a:t> What will I use to teach?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400"/>
              <a:t>Lesson Planning Format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228600"/>
          <a:ext cx="8610600" cy="6323013"/>
        </p:xfrm>
        <a:graphic>
          <a:graphicData uri="http://schemas.openxmlformats.org/drawingml/2006/table">
            <a:tbl>
              <a:tblPr/>
              <a:tblGrid>
                <a:gridCol w="41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5638">
                <a:tc gridSpan="2"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5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 sz="21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                   </a:t>
                      </a:r>
                      <a:r>
                        <a:rPr kumimoji="0" lang="en-US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Small Group Lesson</a:t>
                      </a:r>
                    </a:p>
                  </a:txBody>
                  <a:tcPr marL="45128" marR="451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425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5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 sz="21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cs typeface="Arial" charset="0"/>
                        </a:rPr>
                        <a:t>                                      Group 1</a:t>
                      </a:r>
                    </a:p>
                  </a:txBody>
                  <a:tcPr marL="45128" marR="451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5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 sz="21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cs typeface="Times New Roman" charset="0"/>
                        </a:rPr>
                        <a:t>Group 2</a:t>
                      </a:r>
                    </a:p>
                  </a:txBody>
                  <a:tcPr marL="45128" marR="451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4950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5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 sz="21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Learning Objective: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Students will be able to name few basic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two-dimensional shapes.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Standard :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M 4.4.2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TCCO: 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21 b.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Activity: 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Straw Shapes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Procedure: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T will introduce the shapes (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triangle and square)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 to the students.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T will then demonstrate how to use the straws to form triangle and square.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T will invite students to create shapes with the straws to match a shape they see on the table.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Students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 will take turn to pick two shapes and name them.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effectLst/>
                        <a:latin typeface="Tw Cen MT" charset="0"/>
                        <a:ea typeface="ＭＳ Ｐゴシック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Materials: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ITC-M42, geometric  shapes (tangrams), and straws.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charset="0"/>
                        <a:cs typeface="Arial" charset="0"/>
                      </a:endParaRPr>
                    </a:p>
                  </a:txBody>
                  <a:tcPr marL="45128" marR="451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5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 sz="2100"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w Cen MT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Learning Objective: 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Students will be able to identify and describe basic shapes when moved, turned, and flipped.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Standard :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M. 4.4.2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TCCO: 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21b.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Activity: 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Straw Shapes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Procedure: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   T will invite the students to take a look at the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    tangrams (triangle,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 square, and rectangle)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let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   students explore.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   T will talk about the names of the shapes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w Cen MT" charset="0"/>
                          <a:ea typeface="ＭＳ Ｐゴシック" charset="-128"/>
                          <a:cs typeface="+mn-cs"/>
                        </a:rPr>
                        <a:t>    what their attributes are.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  T will invite students name shapes when moved,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   turned, and flipped.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  T will invite students to make their own shapes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    and describe the shapes when moved, turned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    flipped.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Materials: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charset="0"/>
                          <a:cs typeface="Arial" charset="0"/>
                        </a:rPr>
                        <a:t> ITC-M42 : geometric  shapes(tangrams) and straws/pipe cleaners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L="45128" marR="451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">
      <a:dk1>
        <a:srgbClr val="1D175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3778</TotalTime>
  <Words>258</Words>
  <Application>Microsoft Office PowerPoint</Application>
  <PresentationFormat>On-screen Show (4:3)</PresentationFormat>
  <Paragraphs>46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Arial</vt:lpstr>
      <vt:lpstr>Tw Cen MT</vt:lpstr>
      <vt:lpstr>ＭＳ Ｐゴシック</vt:lpstr>
      <vt:lpstr>Times New Roman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ggarbeck</dc:creator>
  <cp:lastModifiedBy>Asma, Farida</cp:lastModifiedBy>
  <cp:revision>232</cp:revision>
  <cp:lastPrinted>2014-10-17T13:38:45Z</cp:lastPrinted>
  <dcterms:created xsi:type="dcterms:W3CDTF">2014-04-23T15:40:28Z</dcterms:created>
  <dcterms:modified xsi:type="dcterms:W3CDTF">2016-07-21T12:34:53Z</dcterms:modified>
</cp:coreProperties>
</file>